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C910"/>
    <a:srgbClr val="D9D9D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6410" autoAdjust="0"/>
  </p:normalViewPr>
  <p:slideViewPr>
    <p:cSldViewPr snapToGrid="0" snapToObjects="1">
      <p:cViewPr varScale="1">
        <p:scale>
          <a:sx n="99" d="100"/>
          <a:sy n="99" d="100"/>
        </p:scale>
        <p:origin x="30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CB48A-CEFA-4363-9907-08AE3851E30E}" type="datetimeFigureOut">
              <a:rPr lang="es-MX" smtClean="0"/>
              <a:t>19/02/2025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59BEE6-9F36-4962-8F9D-7DA04151F9B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7858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actionButton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Presupuesto y ejercido  por tipo de insumo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Almacén Montaña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Ingresos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Ejercido acumulado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Saldo Bancos Montaña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Saldo Proveedores Montaña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Botón Graficas I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Botón Graficas I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Botón Graficas I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Saldo Bancos Lomas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Saldo Proveedores Lomas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Botón Graficas I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Botón Graficas I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Botón Graficas I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Presupuesto vs Ejercido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8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1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4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8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3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9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1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0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3429e29-e553-49b2-9ae1-6c1d5ce0c6f6/?pbi_source=PowerPoi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C183D7F6-B498-43B3-948B-1728B52AA6E4}">
                <adec:decorative xmlns="" xmlns:a14="http://schemas.microsoft.com/office/drawing/2010/main" xmlns:p14="http://schemas.microsoft.com/office/powerpoint/2010/main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/>
          <p:cNvSpPr txBox="1">
            <a:spLocks noGrp="1"/>
          </p:cNvSpPr>
          <p:nvPr>
            <p:ph type="title" idx="4294967295"/>
          </p:nvPr>
        </p:nvSpPr>
        <p:spPr>
          <a:xfrm>
            <a:off x="810584" y="2982149"/>
            <a:ext cx="6314017" cy="600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Indicadores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de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obra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por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proyecto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3C910"/>
              </a:solidFill>
              <a:effectLst/>
              <a:uLnTx/>
              <a:uFillTx/>
              <a:latin typeface="Segoe UI Light" charset="0"/>
              <a:ea typeface="Segoe UI Light" charset="0"/>
              <a:cs typeface="Segoe UI Ligh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2315" y="5823544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0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Downloaded at:</a:t>
            </a:r>
          </a:p>
          <a:p>
            <a:r>
              <a:rPr lang="en-US" sz="900" b="0" i="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19/02/2025 23:32:42 UTC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8512" y="5407903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Last data refresh:</a:t>
            </a:r>
            <a:endParaRPr lang="en-US" sz="900" b="1" i="0" dirty="0">
              <a:solidFill>
                <a:schemeClr val="bg1"/>
              </a:solidFill>
              <a:latin typeface="Segoe UI Semibold" charset="0"/>
              <a:ea typeface="Segoe UI Semibold" charset="0"/>
              <a:cs typeface="Segoe UI Semibold" charset="0"/>
            </a:endParaRPr>
          </a:p>
          <a:p>
            <a:r>
              <a:rPr lang="en-US" sz="90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19/02/2025 23:30:44 UTC</a:t>
            </a:r>
            <a:endParaRPr lang="en-US" sz="900" b="0" i="0" dirty="0">
              <a:solidFill>
                <a:schemeClr val="bg1"/>
              </a:solidFill>
              <a:latin typeface="Segoe UI" charset="0"/>
              <a:ea typeface="Segoe UI" charset="0"/>
              <a:cs typeface="Segoe UI" charset="0"/>
            </a:endParaRPr>
          </a:p>
        </p:txBody>
      </p:sp>
      <p:pic>
        <p:nvPicPr>
          <p:cNvPr id="16" name="Picture 15" descr="Microsoft Power B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4" y="722376"/>
            <a:ext cx="1490690" cy="24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actionButton ,Presupuesto y ejercido  por tipo de insumo ,card ,card ,card ,card ,Almacén Montaña ,slicer ,Ingresos ,Ejercido acumulado ,Saldo Bancos Montaña ,Saldo Proveedores Montaña ,Botón Graficas I ,Botón Graficas I ,slicer ,Botón Graficas I ,Saldo Bancos Lomas ,Saldo Proveedores Lomas ,Botón Graficas I ,Botón Graficas I ,Botón Graficas I ,card ,textbox ,Presupuesto vs Ejercido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Indicadores de obra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176</Words>
  <Application>Microsoft Office PowerPoint</Application>
  <PresentationFormat>Panorámica</PresentationFormat>
  <Paragraphs>80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Segoe UI</vt:lpstr>
      <vt:lpstr>Segoe UI Light</vt:lpstr>
      <vt:lpstr>Segoe UI Semibold</vt:lpstr>
      <vt:lpstr>Custom Design</vt:lpstr>
      <vt:lpstr>Indicadores de obra por proyecto</vt:lpstr>
      <vt:lpstr>Indicadores de obra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Power BI</dc:creator>
  <cp:lastModifiedBy>Rigoberto Diaz</cp:lastModifiedBy>
  <cp:revision>5</cp:revision>
  <dcterms:created xsi:type="dcterms:W3CDTF">2016-09-04T11:54:55Z</dcterms:created>
  <dcterms:modified xsi:type="dcterms:W3CDTF">2025-02-19T23:37:24Z</dcterms:modified>
</cp:coreProperties>
</file>